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90" r:id="rId2"/>
    <p:sldId id="1999" r:id="rId3"/>
    <p:sldId id="2000" r:id="rId4"/>
    <p:sldId id="2001" r:id="rId5"/>
    <p:sldId id="2002" r:id="rId6"/>
    <p:sldId id="200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483. MIN THAK KHAT KIGELH HI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A New Name In Glory</a:t>
            </a:r>
          </a:p>
          <a:p>
            <a:r>
              <a:rPr lang="en-US" sz="1500" dirty="0"/>
              <a:t> Heb. 12:23</a:t>
            </a:r>
          </a:p>
          <a:p>
            <a:r>
              <a:rPr lang="en-US" sz="1500" dirty="0"/>
              <a:t>C. Austin Miles, 1868-1946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39661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kammal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den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hiveh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50098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Kei’ min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hi!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34937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min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hi!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hit-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41499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khukdin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62021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sing!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dam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07517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206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483. MIN THAK KHAT KIGELH HI </vt:lpstr>
      <vt:lpstr>1</vt:lpstr>
      <vt:lpstr>Sakkik </vt:lpstr>
      <vt:lpstr>PowerPoint Presentation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2018-12-15T08:13:52Z</dcterms:modified>
</cp:coreProperties>
</file>